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72" r:id="rId16"/>
    <p:sldId id="273" r:id="rId17"/>
    <p:sldId id="274" r:id="rId18"/>
    <p:sldId id="275" r:id="rId19"/>
    <p:sldId id="276" r:id="rId20"/>
    <p:sldId id="293" r:id="rId21"/>
    <p:sldId id="294" r:id="rId22"/>
    <p:sldId id="29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DB77"/>
    <a:srgbClr val="FF61A1"/>
    <a:srgbClr val="FF0066"/>
    <a:srgbClr val="A342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47" autoAdjust="0"/>
    <p:restoredTop sz="94660"/>
  </p:normalViewPr>
  <p:slideViewPr>
    <p:cSldViewPr>
      <p:cViewPr>
        <p:scale>
          <a:sx n="72" d="100"/>
          <a:sy n="72" d="100"/>
        </p:scale>
        <p:origin x="-117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142984"/>
            <a:ext cx="7772400" cy="1470025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66"/>
                </a:solidFill>
                <a:latin typeface="Monotype Corsiva" pitchFamily="66" charset="0"/>
                <a:cs typeface="Gautami" pitchFamily="2"/>
              </a:rPr>
              <a:t>Занятие по математике во </a:t>
            </a:r>
            <a:r>
              <a:rPr lang="en-US" sz="5400" b="1" dirty="0" smtClean="0">
                <a:solidFill>
                  <a:srgbClr val="FF0066"/>
                </a:solidFill>
                <a:latin typeface="Monotype Corsiva" pitchFamily="66" charset="0"/>
                <a:cs typeface="Gautami" pitchFamily="2"/>
              </a:rPr>
              <a:t>I </a:t>
            </a:r>
            <a:r>
              <a:rPr lang="en-US" sz="5400" b="1" dirty="0" smtClean="0">
                <a:solidFill>
                  <a:srgbClr val="FF0066"/>
                </a:solidFill>
                <a:latin typeface="Monotype Corsiva" pitchFamily="66" charset="0"/>
                <a:cs typeface="Gautami" pitchFamily="2"/>
              </a:rPr>
              <a:t>–</a:t>
            </a:r>
            <a:r>
              <a:rPr lang="ru-RU" sz="5400" b="1" dirty="0" smtClean="0">
                <a:solidFill>
                  <a:srgbClr val="FF0066"/>
                </a:solidFill>
                <a:latin typeface="Monotype Corsiva" pitchFamily="66" charset="0"/>
                <a:cs typeface="Gautami" pitchFamily="2"/>
              </a:rPr>
              <a:t>ой младшей группе</a:t>
            </a:r>
            <a:endParaRPr lang="ru-RU" sz="5400" b="1" dirty="0">
              <a:solidFill>
                <a:srgbClr val="FF0066"/>
              </a:solidFill>
              <a:latin typeface="Monotype Corsiva" pitchFamily="66" charset="0"/>
              <a:cs typeface="Gautami" pitchFamily="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ru-RU" sz="2000" dirty="0">
              <a:solidFill>
                <a:srgbClr val="FF61A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142984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Цель </a:t>
            </a:r>
            <a:r>
              <a:rPr lang="ru-RU" sz="3200" dirty="0" smtClean="0"/>
              <a:t>: Закрепить понятия количества: один –много, размера: большой – маленький , длины: широкий – узкий, геометрические фигуры : квадрат треугольник.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071942"/>
            <a:ext cx="8543956" cy="118585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ферма</a:t>
            </a:r>
            <a:endParaRPr lang="ru-RU" dirty="0"/>
          </a:p>
        </p:txBody>
      </p:sp>
      <p:pic>
        <p:nvPicPr>
          <p:cNvPr id="7" name="Содержимое 6" descr="ферм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214290"/>
            <a:ext cx="6588224" cy="6143668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79513" y="908721"/>
            <a:ext cx="2088232" cy="3312368"/>
          </a:xfrm>
        </p:spPr>
        <p:txBody>
          <a:bodyPr>
            <a:normAutofit fontScale="85000" lnSpcReduction="10000"/>
          </a:bodyPr>
          <a:lstStyle/>
          <a:p>
            <a:r>
              <a:rPr lang="ru-RU" sz="2000" b="1" dirty="0" smtClean="0"/>
              <a:t>Посмотрите это ферма там живет очень много разных животных.</a:t>
            </a:r>
          </a:p>
          <a:p>
            <a:pPr>
              <a:buFontTx/>
              <a:buChar char="-"/>
            </a:pPr>
            <a:r>
              <a:rPr lang="ru-RU" sz="2000" b="1" dirty="0" smtClean="0"/>
              <a:t>лошади,</a:t>
            </a:r>
          </a:p>
          <a:p>
            <a:pPr>
              <a:buFontTx/>
              <a:buChar char="-"/>
            </a:pPr>
            <a:r>
              <a:rPr lang="ru-RU" sz="2000" b="1" dirty="0" smtClean="0"/>
              <a:t>Коровы</a:t>
            </a:r>
          </a:p>
          <a:p>
            <a:pPr>
              <a:buFontTx/>
              <a:buChar char="-"/>
            </a:pPr>
            <a:r>
              <a:rPr lang="ru-RU" sz="2000" b="1" dirty="0" smtClean="0"/>
              <a:t>Свиньи</a:t>
            </a:r>
          </a:p>
          <a:p>
            <a:pPr>
              <a:buFontTx/>
              <a:buChar char="-"/>
            </a:pPr>
            <a:r>
              <a:rPr lang="ru-RU" sz="2000" b="1" dirty="0" smtClean="0"/>
              <a:t>Козы</a:t>
            </a:r>
          </a:p>
          <a:p>
            <a:pPr>
              <a:buFontTx/>
              <a:buChar char="-"/>
            </a:pPr>
            <a:r>
              <a:rPr lang="ru-RU" sz="2000" b="1" dirty="0" smtClean="0"/>
              <a:t>Куры</a:t>
            </a:r>
          </a:p>
          <a:p>
            <a:pPr>
              <a:buFontTx/>
              <a:buChar char="-"/>
            </a:pPr>
            <a:r>
              <a:rPr lang="ru-RU" sz="2000" b="1" dirty="0" smtClean="0"/>
              <a:t>Гуси</a:t>
            </a:r>
          </a:p>
          <a:p>
            <a:pPr>
              <a:buFontTx/>
              <a:buChar char="-"/>
            </a:pPr>
            <a:r>
              <a:rPr lang="ru-RU" sz="2000" b="1" dirty="0" smtClean="0"/>
              <a:t>Собака</a:t>
            </a:r>
          </a:p>
          <a:p>
            <a:pPr>
              <a:buFontTx/>
              <a:buChar char="-"/>
            </a:pPr>
            <a:r>
              <a:rPr lang="ru-RU" sz="2000" b="1" dirty="0" smtClean="0"/>
              <a:t>кошка</a:t>
            </a:r>
            <a:endParaRPr lang="ru-RU" sz="20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Смотрите а это что у нас растет на дороге?</a:t>
            </a:r>
            <a:endParaRPr lang="ru-RU" dirty="0"/>
          </a:p>
        </p:txBody>
      </p:sp>
      <p:pic>
        <p:nvPicPr>
          <p:cNvPr id="5" name="Содержимое 4" descr="гибы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500042"/>
            <a:ext cx="5283230" cy="571504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dirty="0" smtClean="0"/>
              <a:t>(Грибы)</a:t>
            </a:r>
          </a:p>
          <a:p>
            <a:r>
              <a:rPr lang="ru-RU" sz="2000" b="1" dirty="0" smtClean="0"/>
              <a:t>А сколько грибов? (много)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 здесь? </a:t>
            </a:r>
            <a:br>
              <a:rPr lang="ru-RU" dirty="0" smtClean="0"/>
            </a:br>
            <a:r>
              <a:rPr lang="ru-RU" dirty="0" smtClean="0"/>
              <a:t>(один)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А какого размера гриб?</a:t>
            </a:r>
          </a:p>
          <a:p>
            <a:r>
              <a:rPr lang="ru-RU" sz="2000" b="1" dirty="0" smtClean="0"/>
              <a:t>( большой)</a:t>
            </a:r>
            <a:endParaRPr lang="ru-RU" sz="2000" b="1" dirty="0"/>
          </a:p>
        </p:txBody>
      </p:sp>
      <p:pic>
        <p:nvPicPr>
          <p:cNvPr id="9" name="Содержимое 8" descr="гриб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428604"/>
            <a:ext cx="5426106" cy="6143668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8596" y="1428736"/>
            <a:ext cx="3008313" cy="4691063"/>
          </a:xfrm>
        </p:spPr>
        <p:txBody>
          <a:bodyPr/>
          <a:lstStyle/>
          <a:p>
            <a:r>
              <a:rPr lang="ru-RU" sz="2000" b="1" dirty="0" smtClean="0"/>
              <a:t>Идём дальше. Вот перед нами ручеёк, а мы с вами сможем его перепрыгнуть? ( да) А почему мы его можем перепрыгнуть?</a:t>
            </a:r>
          </a:p>
          <a:p>
            <a:r>
              <a:rPr lang="ru-RU" sz="2000" b="1" dirty="0" smtClean="0"/>
              <a:t>- Какой ширины  ручеёк? </a:t>
            </a:r>
            <a:r>
              <a:rPr lang="ru-RU" sz="2000" b="1" i="1" dirty="0" smtClean="0"/>
              <a:t>(Узкий)</a:t>
            </a:r>
            <a:r>
              <a:rPr lang="ru-RU" sz="2000" b="1" dirty="0" smtClean="0"/>
              <a:t>, поэтому его можно. .. .</a:t>
            </a:r>
            <a:r>
              <a:rPr lang="ru-RU" sz="2000" b="1" i="1" dirty="0" smtClean="0"/>
              <a:t>(перепрыгнуть)</a:t>
            </a:r>
            <a:r>
              <a:rPr lang="ru-RU" sz="2000" b="1" dirty="0" smtClean="0"/>
              <a:t>.</a:t>
            </a:r>
          </a:p>
          <a:p>
            <a:endParaRPr lang="ru-RU" dirty="0"/>
          </a:p>
        </p:txBody>
      </p:sp>
      <p:pic>
        <p:nvPicPr>
          <p:cNvPr id="19" name="Содержимое 18" descr="ручее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00496" y="285728"/>
            <a:ext cx="4662500" cy="6357982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гриб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27984" y="1268760"/>
            <a:ext cx="2569488" cy="353028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Посмотрите, что это? Грибок.</a:t>
            </a:r>
          </a:p>
          <a:p>
            <a:r>
              <a:rPr lang="ru-RU" sz="2000" b="1" dirty="0" smtClean="0"/>
              <a:t>А сколько грибов? </a:t>
            </a:r>
            <a:r>
              <a:rPr lang="ru-RU" sz="2000" b="1" i="1" dirty="0" smtClean="0"/>
              <a:t>(Один)</a:t>
            </a:r>
            <a:r>
              <a:rPr lang="ru-RU" sz="2000" b="1" dirty="0" smtClean="0"/>
              <a:t>.</a:t>
            </a:r>
          </a:p>
          <a:p>
            <a:r>
              <a:rPr lang="ru-RU" sz="2000" b="1" dirty="0" smtClean="0"/>
              <a:t>Какого размера грибок? </a:t>
            </a:r>
            <a:r>
              <a:rPr lang="ru-RU" sz="2000" b="1" i="1" dirty="0" smtClean="0"/>
              <a:t>(Маленький</a:t>
            </a:r>
            <a:endParaRPr lang="ru-RU" sz="20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ре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357166"/>
            <a:ext cx="5568950" cy="578647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- Посмотрите грибок растёт возле реки. А реку можно перепрыгнуть?    ( нельзя)</a:t>
            </a:r>
          </a:p>
          <a:p>
            <a:r>
              <a:rPr lang="ru-RU" sz="2000" b="1" dirty="0" smtClean="0"/>
              <a:t>Нельзя, а почему? </a:t>
            </a:r>
            <a:r>
              <a:rPr lang="ru-RU" sz="2000" b="1" i="1" dirty="0" smtClean="0"/>
              <a:t>(Потому- что река широкая.</a:t>
            </a:r>
            <a:endParaRPr lang="ru-RU" sz="20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утк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49675" y="500042"/>
            <a:ext cx="5394325" cy="604761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dirty="0" smtClean="0"/>
              <a:t>А кто это плавает в реке? </a:t>
            </a:r>
            <a:r>
              <a:rPr lang="ru-RU" sz="2000" b="1" i="1" dirty="0" smtClean="0"/>
              <a:t>(Уточки)</a:t>
            </a:r>
            <a:r>
              <a:rPr lang="ru-RU" sz="2000" b="1" dirty="0" smtClean="0"/>
              <a:t>.</a:t>
            </a:r>
          </a:p>
          <a:p>
            <a:r>
              <a:rPr lang="ru-RU" sz="2000" b="1" dirty="0" smtClean="0"/>
              <a:t>Какого они  цвета? </a:t>
            </a:r>
            <a:r>
              <a:rPr lang="ru-RU" sz="2000" b="1" i="1" dirty="0" smtClean="0"/>
              <a:t>(Жёлтые)</a:t>
            </a:r>
            <a:r>
              <a:rPr lang="ru-RU" sz="2000" b="1" dirty="0" smtClean="0"/>
              <a:t>.</a:t>
            </a:r>
          </a:p>
          <a:p>
            <a:r>
              <a:rPr lang="ru-RU" sz="2000" b="1" dirty="0" smtClean="0"/>
              <a:t>Сколько уточек? </a:t>
            </a:r>
            <a:r>
              <a:rPr lang="ru-RU" sz="2000" b="1" i="1" dirty="0" smtClean="0"/>
              <a:t>(много)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dirty="0" smtClean="0"/>
              <a:t>Ребята, вот с вами мы и пришли в гости на ферму. Посмотрите на зелёной травке пасутся домашние животные. Давайте их назовём </a:t>
            </a:r>
            <a:r>
              <a:rPr lang="ru-RU" sz="2000" b="1" i="1" dirty="0" smtClean="0"/>
              <a:t>(Бычок, коровы, лошади, гуси)</a:t>
            </a:r>
            <a:r>
              <a:rPr lang="ru-RU" sz="2000" b="1" dirty="0" smtClean="0"/>
              <a:t>. Сколько домашних животных? </a:t>
            </a:r>
            <a:r>
              <a:rPr lang="ru-RU" sz="2000" b="1" i="1" dirty="0" smtClean="0"/>
              <a:t>(много)</a:t>
            </a:r>
            <a:r>
              <a:rPr lang="ru-RU" sz="2000" b="1" dirty="0" smtClean="0"/>
              <a:t>.</a:t>
            </a:r>
          </a:p>
          <a:p>
            <a:endParaRPr lang="ru-RU" dirty="0"/>
          </a:p>
        </p:txBody>
      </p:sp>
      <p:pic>
        <p:nvPicPr>
          <p:cNvPr id="11" name="Содержимое 10" descr="жи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43333" y="273050"/>
            <a:ext cx="4575183" cy="5853113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бы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393455"/>
            <a:ext cx="5111750" cy="496450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dirty="0" smtClean="0"/>
              <a:t>Посмотрите сюда кто это? </a:t>
            </a:r>
            <a:r>
              <a:rPr lang="ru-RU" sz="2000" b="1" i="1" dirty="0" smtClean="0"/>
              <a:t>(бычок)</a:t>
            </a:r>
            <a:r>
              <a:rPr lang="ru-RU" sz="2000" b="1" dirty="0" smtClean="0"/>
              <a:t>.</a:t>
            </a:r>
          </a:p>
          <a:p>
            <a:r>
              <a:rPr lang="ru-RU" sz="2000" b="1" dirty="0" smtClean="0"/>
              <a:t>Сколько бычков? </a:t>
            </a:r>
            <a:r>
              <a:rPr lang="ru-RU" sz="2000" b="1" i="1" dirty="0" smtClean="0"/>
              <a:t>(один)</a:t>
            </a:r>
            <a:r>
              <a:rPr lang="ru-RU" sz="2000" b="1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2 коровы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000108"/>
            <a:ext cx="5426106" cy="557216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dirty="0" smtClean="0"/>
              <a:t>А это кто ? (коровы)</a:t>
            </a:r>
          </a:p>
          <a:p>
            <a:r>
              <a:rPr lang="ru-RU" sz="2000" b="1" dirty="0" smtClean="0"/>
              <a:t>А сколько коров? </a:t>
            </a:r>
            <a:r>
              <a:rPr lang="ru-RU" sz="2000" b="1" i="1" dirty="0" smtClean="0"/>
              <a:t>(</a:t>
            </a:r>
            <a:r>
              <a:rPr lang="ru-RU" sz="2000" b="1" i="1" dirty="0" smtClean="0"/>
              <a:t>много)</a:t>
            </a:r>
            <a:r>
              <a:rPr lang="ru-RU" sz="2000" b="1" dirty="0" smtClean="0"/>
              <a:t>.</a:t>
            </a:r>
            <a:endParaRPr lang="ru-RU" sz="2000" b="1" dirty="0" smtClean="0"/>
          </a:p>
          <a:p>
            <a:r>
              <a:rPr lang="ru-RU" sz="2000" b="1" dirty="0" smtClean="0"/>
              <a:t>Как коровы кричат?    </a:t>
            </a:r>
            <a:r>
              <a:rPr lang="ru-RU" sz="2000" b="1" i="1" dirty="0" smtClean="0"/>
              <a:t>(</a:t>
            </a:r>
            <a:r>
              <a:rPr lang="ru-RU" sz="2000" b="1" i="1" dirty="0" err="1" smtClean="0"/>
              <a:t>му-у</a:t>
            </a:r>
            <a:r>
              <a:rPr lang="ru-RU" sz="2000" b="1" i="1" dirty="0" smtClean="0"/>
              <a:t>)</a:t>
            </a:r>
            <a:r>
              <a:rPr lang="ru-RU" sz="2000" b="1" dirty="0" smtClean="0"/>
              <a:t>.</a:t>
            </a:r>
          </a:p>
          <a:p>
            <a:r>
              <a:rPr lang="ru-RU" sz="2000" b="1" dirty="0" smtClean="0"/>
              <a:t>А что коровы дают? </a:t>
            </a:r>
            <a:r>
              <a:rPr lang="ru-RU" sz="2000" b="1" i="1" dirty="0" smtClean="0"/>
              <a:t>(молоко)</a:t>
            </a:r>
            <a:r>
              <a:rPr lang="ru-RU" sz="2000" b="1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3 лошад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500042"/>
            <a:ext cx="5568950" cy="607223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dirty="0" smtClean="0"/>
              <a:t>А кто же это ? ( лошадки)</a:t>
            </a:r>
          </a:p>
          <a:p>
            <a:r>
              <a:rPr lang="ru-RU" sz="2000" b="1" dirty="0" smtClean="0"/>
              <a:t>Сколько лошадок? </a:t>
            </a:r>
            <a:r>
              <a:rPr lang="ru-RU" sz="2000" b="1" i="1" dirty="0" smtClean="0"/>
              <a:t>(</a:t>
            </a:r>
            <a:r>
              <a:rPr lang="ru-RU" sz="2000" b="1" i="1" dirty="0" smtClean="0"/>
              <a:t>много</a:t>
            </a:r>
            <a:r>
              <a:rPr lang="ru-RU" sz="2000" b="1" i="1" dirty="0" smtClean="0"/>
              <a:t>)</a:t>
            </a:r>
            <a:r>
              <a:rPr lang="ru-RU" sz="2000" b="1" dirty="0" smtClean="0"/>
              <a:t>.</a:t>
            </a:r>
            <a:endParaRPr lang="ru-RU" sz="2000" b="1" dirty="0" smtClean="0"/>
          </a:p>
          <a:p>
            <a:r>
              <a:rPr lang="ru-RU" sz="2000" b="1" dirty="0" smtClean="0"/>
              <a:t>- Как кричат лошадки? </a:t>
            </a:r>
            <a:r>
              <a:rPr lang="ru-RU" sz="2000" b="1" i="1" dirty="0" smtClean="0"/>
              <a:t>(иго-го, иго-го)</a:t>
            </a:r>
            <a:r>
              <a:rPr lang="ru-RU" sz="2000" b="1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гус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00430" y="642918"/>
            <a:ext cx="5643570" cy="57182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dirty="0" smtClean="0"/>
              <a:t>- А сколько гусей? </a:t>
            </a:r>
            <a:r>
              <a:rPr lang="ru-RU" sz="2000" b="1" i="1" dirty="0" smtClean="0"/>
              <a:t>(много)</a:t>
            </a:r>
            <a:r>
              <a:rPr lang="ru-RU" sz="2000" b="1" dirty="0" smtClean="0"/>
              <a:t>.</a:t>
            </a:r>
          </a:p>
          <a:p>
            <a:r>
              <a:rPr lang="ru-RU" sz="2000" b="1" dirty="0" smtClean="0"/>
              <a:t>Как гуси кричат ? ( </a:t>
            </a:r>
            <a:r>
              <a:rPr lang="ru-RU" sz="2000" b="1" dirty="0" err="1" smtClean="0"/>
              <a:t>га-га</a:t>
            </a:r>
            <a:r>
              <a:rPr lang="ru-RU" sz="2000" b="1" dirty="0" smtClean="0"/>
              <a:t> –га)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1736" y="928670"/>
            <a:ext cx="4071966" cy="407196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714612" y="1142984"/>
            <a:ext cx="3857652" cy="400052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/>
          <p:cNvSpPr/>
          <p:nvPr/>
        </p:nvSpPr>
        <p:spPr>
          <a:xfrm>
            <a:off x="1857356" y="857232"/>
            <a:ext cx="5072098" cy="4500594"/>
          </a:xfrm>
          <a:prstGeom prst="triangl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/>
          <p:cNvSpPr/>
          <p:nvPr/>
        </p:nvSpPr>
        <p:spPr>
          <a:xfrm>
            <a:off x="2357422" y="1071546"/>
            <a:ext cx="4357718" cy="414340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915816" y="476672"/>
            <a:ext cx="4013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Раскрась треугольник зеленым цветом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7148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Физкультурная минут</a:t>
            </a:r>
            <a:r>
              <a:rPr lang="ru-RU" sz="2800" i="1" dirty="0" smtClean="0"/>
              <a:t>к</a:t>
            </a:r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5984" y="1214422"/>
            <a:ext cx="457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Звериная зарядка.</a:t>
            </a:r>
            <a:br>
              <a:rPr lang="ru-RU" sz="2000" dirty="0" smtClean="0"/>
            </a:br>
            <a:r>
              <a:rPr lang="ru-RU" sz="2000" dirty="0" smtClean="0"/>
              <a:t>Раз — присядка,</a:t>
            </a:r>
            <a:br>
              <a:rPr lang="ru-RU" sz="2000" dirty="0" smtClean="0"/>
            </a:br>
            <a:r>
              <a:rPr lang="ru-RU" sz="2000" dirty="0" smtClean="0"/>
              <a:t>Два — прыжок.</a:t>
            </a:r>
            <a:br>
              <a:rPr lang="ru-RU" sz="2000" dirty="0" smtClean="0"/>
            </a:br>
            <a:r>
              <a:rPr lang="ru-RU" sz="2000" dirty="0" smtClean="0"/>
              <a:t>Это заячья зарядка.</a:t>
            </a:r>
            <a:br>
              <a:rPr lang="ru-RU" sz="2000" dirty="0" smtClean="0"/>
            </a:br>
            <a:r>
              <a:rPr lang="ru-RU" sz="2000" dirty="0" smtClean="0"/>
              <a:t>А лисята как проснуться </a:t>
            </a:r>
            <a:br>
              <a:rPr lang="ru-RU" sz="2000" dirty="0" smtClean="0"/>
            </a:br>
            <a:r>
              <a:rPr lang="ru-RU" sz="2000" dirty="0" smtClean="0"/>
              <a:t>Любят долго потянуться </a:t>
            </a:r>
            <a:br>
              <a:rPr lang="ru-RU" sz="2000" dirty="0" smtClean="0"/>
            </a:br>
            <a:r>
              <a:rPr lang="ru-RU" sz="2000" dirty="0" smtClean="0"/>
              <a:t>Обязательно зевнуть </a:t>
            </a:r>
            <a:br>
              <a:rPr lang="ru-RU" sz="2000" dirty="0" smtClean="0"/>
            </a:br>
            <a:r>
              <a:rPr lang="ru-RU" sz="2000" dirty="0" smtClean="0"/>
              <a:t>Ну и хвостиком вильнуть </a:t>
            </a:r>
            <a:br>
              <a:rPr lang="ru-RU" sz="2000" dirty="0" smtClean="0"/>
            </a:br>
            <a:r>
              <a:rPr lang="ru-RU" sz="2000" dirty="0" smtClean="0"/>
              <a:t>А волчата спинку выгнуть </a:t>
            </a:r>
            <a:br>
              <a:rPr lang="ru-RU" sz="2000" dirty="0" smtClean="0"/>
            </a:br>
            <a:r>
              <a:rPr lang="ru-RU" sz="2000" dirty="0" smtClean="0"/>
              <a:t>И легонечко подпрыгнуть </a:t>
            </a:r>
            <a:br>
              <a:rPr lang="ru-RU" sz="2000" dirty="0" smtClean="0"/>
            </a:br>
            <a:r>
              <a:rPr lang="ru-RU" sz="2000" dirty="0" smtClean="0"/>
              <a:t>Ну, а мишка косолапый </a:t>
            </a:r>
            <a:br>
              <a:rPr lang="ru-RU" sz="2000" dirty="0" smtClean="0"/>
            </a:br>
            <a:r>
              <a:rPr lang="ru-RU" sz="2000" dirty="0" smtClean="0"/>
              <a:t>Широко расставив лапы </a:t>
            </a:r>
            <a:br>
              <a:rPr lang="ru-RU" sz="2000" dirty="0" smtClean="0"/>
            </a:br>
            <a:r>
              <a:rPr lang="ru-RU" sz="2000" dirty="0" smtClean="0"/>
              <a:t>То одну, то обе вместе   </a:t>
            </a:r>
          </a:p>
          <a:p>
            <a:r>
              <a:rPr lang="ru-RU" sz="2000" dirty="0" smtClean="0"/>
              <a:t>Долго топчется на месте </a:t>
            </a:r>
            <a:br>
              <a:rPr lang="ru-RU" sz="2000" dirty="0" smtClean="0"/>
            </a:br>
            <a:r>
              <a:rPr lang="ru-RU" sz="2000" dirty="0" smtClean="0"/>
              <a:t>А кому зарядки мало — </a:t>
            </a:r>
            <a:br>
              <a:rPr lang="ru-RU" sz="2000" dirty="0" smtClean="0"/>
            </a:br>
            <a:r>
              <a:rPr lang="ru-RU" sz="2000" dirty="0" smtClean="0"/>
              <a:t>Начинает все сначала!</a:t>
            </a:r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4664"/>
            <a:ext cx="6665770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2251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03" y="548680"/>
            <a:ext cx="8203051" cy="547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8900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5819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222</Words>
  <Application>Microsoft Office PowerPoint</Application>
  <PresentationFormat>Экран (4:3)</PresentationFormat>
  <Paragraphs>45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Занятие по математике во I –ой младшей группе</vt:lpstr>
      <vt:lpstr>Цель : Закрепить понятия количества: один –много, размера: большой – маленький , длины: широкий – узкий, геометрические фигуры : квадрат треугольник. </vt:lpstr>
      <vt:lpstr>ферма</vt:lpstr>
      <vt:lpstr>Смотрите а это что у нас растет на дороге?</vt:lpstr>
      <vt:lpstr>А здесь?  (один)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Занятие по математике во II –ой младшей группе</dc:title>
  <dc:creator>U</dc:creator>
  <cp:lastModifiedBy>U</cp:lastModifiedBy>
  <cp:revision>46</cp:revision>
  <dcterms:modified xsi:type="dcterms:W3CDTF">2020-04-17T17:37:59Z</dcterms:modified>
</cp:coreProperties>
</file>